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03" autoAdjust="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05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71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623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288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930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556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428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03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332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983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1263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BC4F-42E7-4280-8207-BB01D2A0DA3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548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What Did We Learn from </a:t>
            </a:r>
            <a:r>
              <a:rPr lang="en-US" dirty="0" smtClean="0"/>
              <a:t>the Research </a:t>
            </a:r>
            <a:r>
              <a:rPr lang="en-US" dirty="0" smtClean="0"/>
              <a:t>on </a:t>
            </a:r>
            <a:r>
              <a:rPr lang="en-US" dirty="0" smtClean="0"/>
              <a:t>Programmed Instruction?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History of Ed Tech</a:t>
            </a:r>
          </a:p>
          <a:p>
            <a:pPr algn="r"/>
            <a:r>
              <a:rPr lang="en-US" dirty="0" smtClean="0"/>
              <a:t>EDC&amp;I 510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Mattered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Decomposition of instruction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tep-wise progression</a:t>
            </a:r>
          </a:p>
          <a:p>
            <a:r>
              <a:rPr lang="en-US" dirty="0" smtClean="0"/>
              <a:t>Active response and immediate feedback</a:t>
            </a:r>
          </a:p>
          <a:p>
            <a:r>
              <a:rPr lang="en-US" dirty="0" smtClean="0"/>
              <a:t>Branching</a:t>
            </a:r>
          </a:p>
          <a:p>
            <a:pPr lvl="1"/>
            <a:r>
              <a:rPr lang="en-US" dirty="0" smtClean="0"/>
              <a:t>Led to much stronger focus on </a:t>
            </a:r>
            <a:r>
              <a:rPr lang="en-US" b="1" i="1" dirty="0" smtClean="0"/>
              <a:t>individualization of instruction</a:t>
            </a:r>
            <a:r>
              <a:rPr lang="en-US" dirty="0" smtClean="0"/>
              <a:t> (still with us today)</a:t>
            </a:r>
          </a:p>
          <a:p>
            <a:r>
              <a:rPr lang="en-US" dirty="0" smtClean="0"/>
              <a:t>Behavioral objectives (and specification of outcomes)</a:t>
            </a:r>
          </a:p>
          <a:p>
            <a:r>
              <a:rPr lang="en-US" dirty="0" smtClean="0"/>
              <a:t>“Machine learning” (individual interacts with a device)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507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Didn’t Matter So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Precision of steps and type of feedback (large variation with subject and level of learners)</a:t>
            </a:r>
          </a:p>
          <a:p>
            <a:r>
              <a:rPr lang="en-US" dirty="0" smtClean="0"/>
              <a:t>Feedback (didn’t always shape behavior and learning in desired ways)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93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Was Left Unanswered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Often not as high as designers assumed</a:t>
            </a:r>
          </a:p>
          <a:p>
            <a:r>
              <a:rPr lang="en-US" dirty="0" smtClean="0"/>
              <a:t>Branching</a:t>
            </a:r>
          </a:p>
          <a:p>
            <a:pPr lvl="1"/>
            <a:r>
              <a:rPr lang="en-US" dirty="0" smtClean="0"/>
              <a:t>Value, place of learner control still not resolved, although computers made branching trivial task</a:t>
            </a:r>
          </a:p>
          <a:p>
            <a:r>
              <a:rPr lang="en-US" dirty="0" smtClean="0"/>
              <a:t>Structure of knowledge 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ot as precise as Skinner had assumed</a:t>
            </a:r>
          </a:p>
          <a:p>
            <a:r>
              <a:rPr lang="en-US" dirty="0" smtClean="0"/>
              <a:t>Assessment and feedback</a:t>
            </a:r>
          </a:p>
          <a:p>
            <a:pPr lvl="1"/>
            <a:r>
              <a:rPr lang="en-US" dirty="0" smtClean="0"/>
              <a:t>Its place in the overall scheme of learning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31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Questions that Faded with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Branching</a:t>
            </a:r>
          </a:p>
          <a:p>
            <a:pPr lvl="1"/>
            <a:r>
              <a:rPr lang="en-US" dirty="0" smtClean="0"/>
              <a:t>No longer tough to do, but we still don’t always know how</a:t>
            </a:r>
          </a:p>
          <a:p>
            <a:r>
              <a:rPr lang="en-US" dirty="0" smtClean="0"/>
              <a:t>The Behavioral Project</a:t>
            </a:r>
          </a:p>
          <a:p>
            <a:pPr lvl="1"/>
            <a:r>
              <a:rPr lang="en-US" dirty="0" smtClean="0"/>
              <a:t>Current “socio-cultural” view of learning = less individual, more nuanced</a:t>
            </a:r>
          </a:p>
          <a:p>
            <a:r>
              <a:rPr lang="en-US" dirty="0" smtClean="0"/>
              <a:t>Can people learn directly from devices?</a:t>
            </a:r>
          </a:p>
          <a:p>
            <a:pPr lvl="1"/>
            <a:r>
              <a:rPr lang="en-US" dirty="0" smtClean="0"/>
              <a:t>Sure; but what really grabs ‘em?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83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Did We Learn from the Research on Programmed Instruction?</vt:lpstr>
      <vt:lpstr>What Mattered</vt:lpstr>
      <vt:lpstr>What Didn’t Matter So Much</vt:lpstr>
      <vt:lpstr>What Was Left Unanswered</vt:lpstr>
      <vt:lpstr>Questions that Faded with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We Learn from 70 Years of Research on Instructional Film?</dc:title>
  <dc:creator>S Kerr</dc:creator>
  <cp:lastModifiedBy>stkerr</cp:lastModifiedBy>
  <cp:revision>7</cp:revision>
  <dcterms:created xsi:type="dcterms:W3CDTF">2010-10-20T17:32:49Z</dcterms:created>
  <dcterms:modified xsi:type="dcterms:W3CDTF">2010-10-27T19:50:38Z</dcterms:modified>
</cp:coreProperties>
</file>